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80" r:id="rId4"/>
    <p:sldId id="282" r:id="rId5"/>
    <p:sldId id="283" r:id="rId6"/>
    <p:sldId id="284" r:id="rId7"/>
    <p:sldId id="277" r:id="rId8"/>
    <p:sldId id="278" r:id="rId9"/>
    <p:sldId id="285" r:id="rId10"/>
    <p:sldId id="27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manja Milenković" initials="NM" lastIdx="1" clrIdx="0">
    <p:extLst>
      <p:ext uri="{19B8F6BF-5375-455C-9EA6-DF929625EA0E}">
        <p15:presenceInfo xmlns:p15="http://schemas.microsoft.com/office/powerpoint/2012/main" userId="Nemanja Milenkovi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8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9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1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1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2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9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62F7-E4EE-476F-99D9-D3A6AABAF5DB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AA71-9017-4450-84B5-DF64BD6EA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296" y="6298012"/>
            <a:ext cx="1392865" cy="24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77866" y="6313932"/>
            <a:ext cx="1392865" cy="24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8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83" y="3429000"/>
            <a:ext cx="7932821" cy="84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6" y="2565780"/>
            <a:ext cx="5647540" cy="84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lIns="1188720" anchor="ctr">
            <a:normAutofit/>
          </a:bodyPr>
          <a:lstStyle/>
          <a:p>
            <a:pPr algn="l">
              <a:lnSpc>
                <a:spcPts val="6800"/>
              </a:lnSpc>
            </a:pP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je Novi Sad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sr-Latn-R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projekat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nacionalnog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značaja</a:t>
            </a:r>
            <a:r>
              <a:rPr lang="sr-Latn-RS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7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1" y="3384884"/>
            <a:ext cx="4938889" cy="104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lIns="1188720" anchor="ctr">
            <a:normAutofit/>
          </a:bodyPr>
          <a:lstStyle/>
          <a:p>
            <a:pPr algn="l">
              <a:lnSpc>
                <a:spcPts val="68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Evropska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prestonica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ulture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BREND 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6" y="3788229"/>
            <a:ext cx="7572685" cy="86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lIns="1188720" anchor="ctr">
            <a:normAutofit/>
          </a:bodyPr>
          <a:lstStyle/>
          <a:p>
            <a:pPr algn="l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Uložen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evro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Vrati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od 3 do 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Imidž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neprocenjiv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" y="4748463"/>
            <a:ext cx="7446805" cy="7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lIns="1188720" anchor="ctr">
            <a:normAutofit/>
          </a:bodyPr>
          <a:lstStyle/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sr-Latn-RS" sz="3500" b="1" dirty="0">
                <a:latin typeface="Arial" panose="020B0604020202020204" pitchFamily="34" charset="0"/>
                <a:cs typeface="Arial" panose="020B0604020202020204" pitchFamily="34" charset="0"/>
              </a:rPr>
              <a:t>NOVI SAD</a:t>
            </a:r>
            <a:r>
              <a:rPr lang="sr-Latn-R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sr-Latn-R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3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500" dirty="0">
                <a:latin typeface="Arial" panose="020B0604020202020204" pitchFamily="34" charset="0"/>
                <a:cs typeface="Arial" panose="020B0604020202020204" pitchFamily="34" charset="0"/>
              </a:rPr>
              <a:t>2018 – 100 godina </a:t>
            </a:r>
            <a:r>
              <a:rPr lang="sr-Latn-RS" sz="350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r-Latn-RS" sz="3500" smtClean="0">
                <a:latin typeface="Arial" panose="020B0604020202020204" pitchFamily="34" charset="0"/>
                <a:cs typeface="Arial" panose="020B0604020202020204" pitchFamily="34" charset="0"/>
              </a:rPr>
              <a:t>prisajedinjenja </a:t>
            </a:r>
            <a:r>
              <a:rPr lang="sr-Latn-RS" sz="3500" dirty="0">
                <a:latin typeface="Arial" panose="020B0604020202020204" pitchFamily="34" charset="0"/>
                <a:cs typeface="Arial" panose="020B0604020202020204" pitchFamily="34" charset="0"/>
              </a:rPr>
              <a:t>Vojvodine Srbiji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500" dirty="0">
                <a:latin typeface="Arial" panose="020B0604020202020204" pitchFamily="34" charset="0"/>
                <a:cs typeface="Arial" panose="020B0604020202020204" pitchFamily="34" charset="0"/>
              </a:rPr>
              <a:t>2019 – Omladinska prestonica Evrope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500" dirty="0">
                <a:latin typeface="Arial" panose="020B0604020202020204" pitchFamily="34" charset="0"/>
                <a:cs typeface="Arial" panose="020B0604020202020204" pitchFamily="34" charset="0"/>
              </a:rPr>
              <a:t>2020 – 20 godina jednog od najboljih evropskih i svetskih muzičkih festivala EXIT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500" dirty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sr-Latn-R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– Evropska </a:t>
            </a:r>
            <a:r>
              <a:rPr lang="sr-Latn-RS" sz="3500" dirty="0">
                <a:latin typeface="Arial" panose="020B0604020202020204" pitchFamily="34" charset="0"/>
                <a:cs typeface="Arial" panose="020B0604020202020204" pitchFamily="34" charset="0"/>
              </a:rPr>
              <a:t>prestonica kulture</a:t>
            </a:r>
            <a:endParaRPr lang="en-US" sz="3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3" y="2999874"/>
            <a:ext cx="10529313" cy="9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lIns="1188720" anchor="ctr">
            <a:normAutofit/>
          </a:bodyPr>
          <a:lstStyle/>
          <a:p>
            <a:pPr algn="l">
              <a:lnSpc>
                <a:spcPts val="68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Novi Sad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važan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srpski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brend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7758" y="6294474"/>
            <a:ext cx="1392865" cy="24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7296" y="6298012"/>
            <a:ext cx="1392865" cy="24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3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3" y="3064043"/>
            <a:ext cx="10548279" cy="84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lIns="1188720" anchor="ctr">
            <a:normAutofit/>
          </a:bodyPr>
          <a:lstStyle/>
          <a:p>
            <a:pPr algn="l">
              <a:lnSpc>
                <a:spcPts val="6800"/>
              </a:lnSpc>
            </a:pP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Novi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Sad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sr-Latn-R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projekat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nacionalnog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značaja</a:t>
            </a:r>
            <a:r>
              <a:rPr lang="en-US" dirty="0"/>
              <a:t/>
            </a:r>
            <a:br>
              <a:rPr lang="en-US" dirty="0"/>
            </a:b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23</Words>
  <Application>Microsoft Office PowerPoint</Application>
  <PresentationFormat>Widescreen</PresentationFormat>
  <Paragraphs>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Zašto je Novi Sad 2021 projekat od nacionalnog značaja?</vt:lpstr>
      <vt:lpstr>Evropska prestonica kulture kao BREND </vt:lpstr>
      <vt:lpstr>Uložen 1 evro Vrati se od 3 do 10 evra Imidž – neprocenjiv!</vt:lpstr>
      <vt:lpstr>NOVI SAD:  2018 – 100 godina od prisajedinjenja Vojvodine Srbiji 2019 – Omladinska prestonica Evrope 2020 – 20 godina jednog od najboljih evropskih i svetskih muzičkih festivala EXIT 2021 – Evropska prestonica kulture</vt:lpstr>
      <vt:lpstr>Novi Sad važan srpski brend</vt:lpstr>
      <vt:lpstr>PowerPoint Presentation</vt:lpstr>
      <vt:lpstr>PowerPoint Presentation</vt:lpstr>
      <vt:lpstr>Novi Sad 2021 projekat od nacionalnog značaja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je važno da vam predstavimo programski koncept projekta Novog Sada 2021?</dc:title>
  <dc:creator>Nemanja Milenković</dc:creator>
  <cp:lastModifiedBy>Nemanja</cp:lastModifiedBy>
  <cp:revision>84</cp:revision>
  <dcterms:created xsi:type="dcterms:W3CDTF">2016-07-13T05:32:42Z</dcterms:created>
  <dcterms:modified xsi:type="dcterms:W3CDTF">2016-12-15T08:26:05Z</dcterms:modified>
</cp:coreProperties>
</file>